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96F2-02BD-E71F-EFBD-14FECCF2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172325" cy="3152251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0113-E8E1-4E48-41BC-583802BF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0137"/>
            <a:ext cx="7172325" cy="112236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C7EE5-BFF0-D779-4261-E239DB45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9492-34ED-FE24-4F29-E4C8F549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0C886-7F1E-7BC1-9A9E-B24C2AC2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4AEE6-9CA7-5247-DC34-99634247DF50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576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143-3C41-D626-8F64-36A9C9F1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4400"/>
            <a:ext cx="996279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C4FB-B560-A0FC-6435-952981BC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285997"/>
            <a:ext cx="9962791" cy="38909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EC4F-0A90-11E2-E43E-B9E765AF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A5B4-1D77-B0AC-49E7-CAE9556B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6EF9-2FDA-8E87-D546-8840CEBF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2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85AB7-38B3-7F80-0B2D-7960F563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4513" y="1052423"/>
            <a:ext cx="1771292" cy="49170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DBDC3-E9EA-8699-B2E4-4C7784455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14" y="1052424"/>
            <a:ext cx="7873043" cy="49170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BEDE-3A67-6FCA-25F3-B91F7C82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FF51-4318-20EA-3A3A-8FE203B1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9703-5BAD-DE95-98D9-0F30E7C0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49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32FD-157B-437C-E9D5-B66E8B3B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A51-A7E8-7A6A-5FD0-F9B250BE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8C8B8-F999-7D95-435D-17CE6ACC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7265-C89C-937F-1DA3-F377F687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B89E-4530-3632-3485-F481DB0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9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056A-761D-1DBC-276A-2A46D15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3" y="1355763"/>
            <a:ext cx="6972300" cy="225579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04B3-6AC1-19D5-3EAE-2009A3B4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921820"/>
            <a:ext cx="5524500" cy="11509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A86D-493D-5BF6-8AA6-F1231E3B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D76-6623-164A-7BFA-207AFA05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64312-1F20-5486-62B0-A8BB8829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03F1C9-9114-4426-6F07-F7FF9CCD5FC4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040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FC4C-4D16-E5A8-F934-8B158F6F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DE54-F935-945D-3E4F-B659695E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286002"/>
            <a:ext cx="5067300" cy="3890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3710-E06B-05DE-937A-C92E52569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1"/>
            <a:ext cx="5067300" cy="3890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02EFD-42D3-11C1-677E-0E478B93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2F08-0D93-B14B-6106-2925DF3E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5DE81-F2AB-CCB9-8B68-5E4F310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3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D81B-4E36-1511-E9A7-8FB931B4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04888"/>
            <a:ext cx="10287000" cy="9001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A73DE-183B-9473-20AD-2D3BFED8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1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0FB3D-60AC-DEF2-4472-31B4E07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1" y="3048001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5BDB-B29C-788F-E2FB-6C154E8FE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174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3FF49-3276-24CA-BC81-FA92C0A93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3174" y="3048000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FA1C8-C196-9BE1-F603-3FC17EDD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79692-E142-E1D7-AD17-30C5F136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0FCF2-7B78-2A2A-F878-58335FE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D0356-1ECF-682B-F87A-811BDD28B2CB}"/>
              </a:ext>
            </a:extLst>
          </p:cNvPr>
          <p:cNvCxnSpPr>
            <a:cxnSpLocks/>
          </p:cNvCxnSpPr>
          <p:nvPr/>
        </p:nvCxnSpPr>
        <p:spPr>
          <a:xfrm>
            <a:off x="1052513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06CA06-9701-E645-C0A5-594B227B288F}"/>
              </a:ext>
            </a:extLst>
          </p:cNvPr>
          <p:cNvCxnSpPr>
            <a:cxnSpLocks/>
          </p:cNvCxnSpPr>
          <p:nvPr/>
        </p:nvCxnSpPr>
        <p:spPr>
          <a:xfrm>
            <a:off x="6435725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032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4DA-C0D4-E152-7F42-F6352C96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14400"/>
            <a:ext cx="97155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2AA04-1E84-460C-F560-A228F93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B260E-3910-7D1B-5074-24F5F0AB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20F1-A878-9B80-6B4F-7D71406B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38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52D6-7AE9-3E3B-5C1B-2B4399B1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7127E-2A63-6F45-4C40-83584363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FB79-D9D1-5381-0019-E24F8B4D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27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23B5-7DA9-0E4F-DA39-4624DB8A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69065"/>
            <a:ext cx="3266536" cy="2312979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E77-518A-1FB9-B473-E19CADE0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423" y="987425"/>
            <a:ext cx="5615077" cy="4873625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5344F-7D06-2406-D113-D24587835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47801"/>
            <a:ext cx="3266536" cy="23828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E708-BAD0-A0A6-9332-9D2179E6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0050-9362-4EC4-6B73-3A38445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DA991-8608-CAB4-33FA-03D380D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3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837-332D-9100-E007-7DE27948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385457"/>
            <a:ext cx="3312543" cy="230428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DE983-0B0E-07CC-8C57-4EA529E2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24423" y="957263"/>
            <a:ext cx="5372189" cy="4962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AB867-3FC6-5007-61B0-D9B7E5B0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58315"/>
            <a:ext cx="3312542" cy="19614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C7E0F-BFE1-7134-163B-B777970B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5D0B-4F98-F3BE-FB23-22D8C5D4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B2E3D-2188-B7A9-0ECE-97814735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82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</a:extLst>
          </p:cNvPr>
          <p:cNvSpPr/>
          <p:nvPr/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04C1-E8A5-65FC-C068-21EA039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1147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FD78-F171-BA47-AAF3-C6EB75F9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285997"/>
            <a:ext cx="10287000" cy="389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65A77-B1AB-D608-A6C5-F0F99B691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68087" y="4756249"/>
            <a:ext cx="2476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34E5-5E9B-7786-05B5-B93241EE2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9519" y="1758059"/>
            <a:ext cx="2433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611E-32FA-419D-326099EE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9542" y="3246437"/>
            <a:ext cx="533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A0289F9E-9962-4B7B-BA18-A15907CCC6B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6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2120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496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3210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5BE1F7E-8D81-425E-A546-F57DADBDB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704FF6-FC12-6F9A-BD05-C6DF25C7B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31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ómo colocar un GIF como fondo de pantalla en Android">
            <a:extLst>
              <a:ext uri="{FF2B5EF4-FFF2-40B4-BE49-F238E27FC236}">
                <a16:creationId xmlns:a16="http://schemas.microsoft.com/office/drawing/2014/main" id="{A7B19731-963F-B413-7B1B-4FC68FED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"/>
            <a:ext cx="12191999" cy="68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rcador de contenido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2E6B1686-3A52-F391-D414-F8919032E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246"/>
          <a:stretch/>
        </p:blipFill>
        <p:spPr>
          <a:xfrm>
            <a:off x="7563518" y="551625"/>
            <a:ext cx="5138282" cy="5138282"/>
          </a:xfrm>
          <a:custGeom>
            <a:avLst/>
            <a:gdLst/>
            <a:ahLst/>
            <a:cxnLst/>
            <a:rect l="l" t="t" r="r" b="b"/>
            <a:pathLst>
              <a:path w="5518768" h="5518768">
                <a:moveTo>
                  <a:pt x="2759384" y="0"/>
                </a:moveTo>
                <a:cubicBezTo>
                  <a:pt x="4283350" y="0"/>
                  <a:pt x="5518768" y="1235418"/>
                  <a:pt x="5518768" y="2759384"/>
                </a:cubicBezTo>
                <a:cubicBezTo>
                  <a:pt x="5518768" y="4283350"/>
                  <a:pt x="4283350" y="5518768"/>
                  <a:pt x="2759384" y="5518768"/>
                </a:cubicBezTo>
                <a:cubicBezTo>
                  <a:pt x="1235418" y="5518768"/>
                  <a:pt x="0" y="4283350"/>
                  <a:pt x="0" y="2759384"/>
                </a:cubicBezTo>
                <a:cubicBezTo>
                  <a:pt x="0" y="1235418"/>
                  <a:pt x="1235418" y="0"/>
                  <a:pt x="275938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438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Pelotas de tenis rebotando con raquetas en el piso">
            <a:extLst>
              <a:ext uri="{FF2B5EF4-FFF2-40B4-BE49-F238E27FC236}">
                <a16:creationId xmlns:a16="http://schemas.microsoft.com/office/drawing/2014/main" id="{09DCA3A9-3159-0EA6-B59B-7EBFC9FB5C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307" r="-1" b="-1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0586C3-A19F-D214-ABDE-30AD5B666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7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538FD3-2E4A-9A14-BACF-3ECDC3F5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8154" y="2268833"/>
            <a:ext cx="3535679" cy="1425728"/>
          </a:xfrm>
        </p:spPr>
        <p:txBody>
          <a:bodyPr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s-ES" sz="2600" dirty="0"/>
              <a:t>Juegos Olímpicos de París 2024</a:t>
            </a:r>
            <a:endParaRPr lang="es-CR" sz="2600" dirty="0"/>
          </a:p>
        </p:txBody>
      </p:sp>
      <p:pic>
        <p:nvPicPr>
          <p:cNvPr id="5" name="Marcador de contenido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920FF805-4165-D542-C41E-7926A33536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246"/>
          <a:stretch/>
        </p:blipFill>
        <p:spPr>
          <a:xfrm>
            <a:off x="5527876" y="4458698"/>
            <a:ext cx="1053702" cy="1053702"/>
          </a:xfrm>
          <a:custGeom>
            <a:avLst/>
            <a:gdLst/>
            <a:ahLst/>
            <a:cxnLst/>
            <a:rect l="l" t="t" r="r" b="b"/>
            <a:pathLst>
              <a:path w="5518768" h="5518768">
                <a:moveTo>
                  <a:pt x="2759384" y="0"/>
                </a:moveTo>
                <a:cubicBezTo>
                  <a:pt x="4283350" y="0"/>
                  <a:pt x="5518768" y="1235418"/>
                  <a:pt x="5518768" y="2759384"/>
                </a:cubicBezTo>
                <a:cubicBezTo>
                  <a:pt x="5518768" y="4283350"/>
                  <a:pt x="4283350" y="5518768"/>
                  <a:pt x="2759384" y="5518768"/>
                </a:cubicBezTo>
                <a:cubicBezTo>
                  <a:pt x="1235418" y="5518768"/>
                  <a:pt x="0" y="4283350"/>
                  <a:pt x="0" y="2759384"/>
                </a:cubicBezTo>
                <a:cubicBezTo>
                  <a:pt x="0" y="1235418"/>
                  <a:pt x="1235418" y="0"/>
                  <a:pt x="2759384" y="0"/>
                </a:cubicBezTo>
                <a:close/>
              </a:path>
            </a:pathLst>
          </a:cu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2ED08103-2A56-E8A4-B228-0D4A7A56A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6008" y="3661893"/>
            <a:ext cx="3319969" cy="1425728"/>
          </a:xfrm>
        </p:spPr>
        <p:txBody>
          <a:bodyPr>
            <a:noAutofit/>
          </a:bodyPr>
          <a:lstStyle/>
          <a:p>
            <a:pPr algn="ctr"/>
            <a:r>
              <a:rPr lang="es-CR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CR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s-CR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esarrollador JAMASE. </a:t>
            </a:r>
            <a:r>
              <a:rPr lang="es-CR" sz="105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</a:p>
          <a:p>
            <a:pPr algn="ctr"/>
            <a:r>
              <a:rPr lang="es-CR" sz="1600" dirty="0">
                <a:latin typeface="Arial" panose="020B0604020202020204" pitchFamily="34" charset="0"/>
                <a:cs typeface="Arial" panose="020B0604020202020204" pitchFamily="34" charset="0"/>
              </a:rPr>
              <a:t>Marcos Gabriel Chavarría Chacón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5468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Universidad Cenfotec">
            <a:extLst>
              <a:ext uri="{FF2B5EF4-FFF2-40B4-BE49-F238E27FC236}">
                <a16:creationId xmlns:a16="http://schemas.microsoft.com/office/drawing/2014/main" id="{955BC473-FE5E-4080-BC71-5CBE55F5B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933" y="1504696"/>
            <a:ext cx="1801757" cy="8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60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 1049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29BEB812-A3F1-966B-95CA-5A208DF39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3DF0E57-1A01-1287-F185-1E2A50BC9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20000">
                <a:schemeClr val="accent1">
                  <a:lumMod val="60000"/>
                  <a:lumOff val="40000"/>
                  <a:alpha val="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31E7ECB0-9922-6747-31BF-7EB047B9D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1" y="1247985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432F10-0E5A-E905-E22A-D3C3E41F7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16" y="2186781"/>
            <a:ext cx="3936275" cy="229510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dirty="0"/>
              <a:t>Juntos </a:t>
            </a:r>
            <a:r>
              <a:rPr lang="en-US" sz="2400" dirty="0" err="1"/>
              <a:t>hacia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Juegos</a:t>
            </a:r>
            <a:r>
              <a:rPr lang="en-US" sz="2400" dirty="0"/>
              <a:t> </a:t>
            </a:r>
            <a:r>
              <a:rPr lang="en-US" sz="2400" dirty="0" err="1"/>
              <a:t>Olímpicos</a:t>
            </a:r>
            <a:r>
              <a:rPr lang="en-US" sz="2400" dirty="0"/>
              <a:t> de </a:t>
            </a:r>
            <a:r>
              <a:rPr lang="en-US" sz="2400" dirty="0" err="1"/>
              <a:t>París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2024</a:t>
            </a:r>
          </a:p>
        </p:txBody>
      </p: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4075FE40-B84D-7658-B383-C7B3EEDE9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5142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8" y="0"/>
            <a:ext cx="6096002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íneas de pista de atletismo">
            <a:extLst>
              <a:ext uri="{FF2B5EF4-FFF2-40B4-BE49-F238E27FC236}">
                <a16:creationId xmlns:a16="http://schemas.microsoft.com/office/drawing/2014/main" id="{12D8E4EC-B6BC-66A8-1D89-ED6BD8C1E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2" b="10208"/>
          <a:stretch/>
        </p:blipFill>
        <p:spPr>
          <a:xfrm>
            <a:off x="6965340" y="2406422"/>
            <a:ext cx="4214253" cy="1148119"/>
          </a:xfrm>
          <a:prstGeom prst="rect">
            <a:avLst/>
          </a:prstGeom>
        </p:spPr>
      </p:pic>
      <p:pic>
        <p:nvPicPr>
          <p:cNvPr id="1026" name="Picture 2" descr="▷ Correr: Imágenes Animadas, Gifs y Animaciones ¡100% GRATIS!">
            <a:extLst>
              <a:ext uri="{FF2B5EF4-FFF2-40B4-BE49-F238E27FC236}">
                <a16:creationId xmlns:a16="http://schemas.microsoft.com/office/drawing/2014/main" id="{023A2DC7-A04E-5C98-10CF-C59D84E36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70849" y="944563"/>
            <a:ext cx="1621785" cy="248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kio 2021: La Sele sueña en regresar a unas Olimpiadas 17 años después">
            <a:extLst>
              <a:ext uri="{FF2B5EF4-FFF2-40B4-BE49-F238E27FC236}">
                <a16:creationId xmlns:a16="http://schemas.microsoft.com/office/drawing/2014/main" id="{4E800BD8-1A08-ED43-1792-EDB7D475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3190" y="3611562"/>
            <a:ext cx="4214254" cy="204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Atletismo | Juegos Olimpicos Wiki | Fandom">
            <a:extLst>
              <a:ext uri="{FF2B5EF4-FFF2-40B4-BE49-F238E27FC236}">
                <a16:creationId xmlns:a16="http://schemas.microsoft.com/office/drawing/2014/main" id="{42951518-5300-937B-8211-459B62BC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16" y="3224783"/>
            <a:ext cx="2059732" cy="205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976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4A10D612-0DCC-4416-AC74-FE9D85257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27F63F-0BD0-E44E-6277-3286B5622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026" y="54183"/>
            <a:ext cx="3889188" cy="4653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s-419" sz="4400" dirty="0" err="1"/>
              <a:t>MÁscota</a:t>
            </a:r>
            <a:br>
              <a:rPr lang="en-US" dirty="0"/>
            </a:br>
            <a:r>
              <a:rPr lang="es-419" dirty="0"/>
              <a:t>Juegos Olímpicos de París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2024</a:t>
            </a:r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2FBCB501-AB50-8756-2093-3E6E42F0C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5999" cy="6858000"/>
          </a:xfrm>
          <a:prstGeom prst="rect">
            <a:avLst/>
          </a:prstGeom>
          <a:gradFill>
            <a:gsLst>
              <a:gs pos="20000">
                <a:schemeClr val="accent1">
                  <a:lumMod val="60000"/>
                  <a:lumOff val="40000"/>
                  <a:alpha val="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Freeform: Shape 3088">
            <a:extLst>
              <a:ext uri="{FF2B5EF4-FFF2-40B4-BE49-F238E27FC236}">
                <a16:creationId xmlns:a16="http://schemas.microsoft.com/office/drawing/2014/main" id="{5F49B34D-728F-5FC8-2A43-E35B0C908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65342" y="125160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6" name="Picture 4" descr="1º E.S.O. | RELIGARE21">
            <a:extLst>
              <a:ext uri="{FF2B5EF4-FFF2-40B4-BE49-F238E27FC236}">
                <a16:creationId xmlns:a16="http://schemas.microsoft.com/office/drawing/2014/main" id="{198485FB-33C4-36A1-8EE9-59BB2B07D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8880" y="2716125"/>
            <a:ext cx="2797272" cy="246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91" name="Straight Connector 3090">
            <a:extLst>
              <a:ext uri="{FF2B5EF4-FFF2-40B4-BE49-F238E27FC236}">
                <a16:creationId xmlns:a16="http://schemas.microsoft.com/office/drawing/2014/main" id="{5C1DA753-BF14-0F6B-58F6-0A4C2F51A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5142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GIF Anillos Juegos Olímpicos Deportes">
            <a:extLst>
              <a:ext uri="{FF2B5EF4-FFF2-40B4-BE49-F238E27FC236}">
                <a16:creationId xmlns:a16="http://schemas.microsoft.com/office/drawing/2014/main" id="{D0F95891-B82F-CD34-C82F-393986FB3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66" y="1013244"/>
            <a:ext cx="2534499" cy="127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tletismo | Juegos Olimpicos Wiki | Fandom">
            <a:extLst>
              <a:ext uri="{FF2B5EF4-FFF2-40B4-BE49-F238E27FC236}">
                <a16:creationId xmlns:a16="http://schemas.microsoft.com/office/drawing/2014/main" id="{0A90AEB5-E4CD-9DCD-179A-C392BED4C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79" y="3018704"/>
            <a:ext cx="2341862" cy="234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Marcador de contenido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FCA59AD5-AD3A-2BA1-515B-A20B04063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246"/>
          <a:stretch/>
        </p:blipFill>
        <p:spPr>
          <a:xfrm>
            <a:off x="-47511" y="54183"/>
            <a:ext cx="1933871" cy="1933871"/>
          </a:xfrm>
          <a:custGeom>
            <a:avLst/>
            <a:gdLst/>
            <a:ahLst/>
            <a:cxnLst/>
            <a:rect l="l" t="t" r="r" b="b"/>
            <a:pathLst>
              <a:path w="5518768" h="5518768">
                <a:moveTo>
                  <a:pt x="2759384" y="0"/>
                </a:moveTo>
                <a:cubicBezTo>
                  <a:pt x="4283350" y="0"/>
                  <a:pt x="5518768" y="1235418"/>
                  <a:pt x="5518768" y="2759384"/>
                </a:cubicBezTo>
                <a:cubicBezTo>
                  <a:pt x="5518768" y="4283350"/>
                  <a:pt x="4283350" y="5518768"/>
                  <a:pt x="2759384" y="5518768"/>
                </a:cubicBezTo>
                <a:cubicBezTo>
                  <a:pt x="1235418" y="5518768"/>
                  <a:pt x="0" y="4283350"/>
                  <a:pt x="0" y="2759384"/>
                </a:cubicBezTo>
                <a:cubicBezTo>
                  <a:pt x="0" y="1235418"/>
                  <a:pt x="1235418" y="0"/>
                  <a:pt x="275938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424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441F98-D55A-7400-915D-806614CD48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5122" name="Picture 2" descr="Software GIF - Encontrar en GIFER">
            <a:extLst>
              <a:ext uri="{FF2B5EF4-FFF2-40B4-BE49-F238E27FC236}">
                <a16:creationId xmlns:a16="http://schemas.microsoft.com/office/drawing/2014/main" id="{1C0EE683-D814-71AA-1F09-413BC6CDF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046" y="1309244"/>
            <a:ext cx="9387385" cy="535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686A2A8-9834-5A4A-FB7A-B6F7EB929C00}"/>
              </a:ext>
            </a:extLst>
          </p:cNvPr>
          <p:cNvSpPr txBox="1"/>
          <p:nvPr/>
        </p:nvSpPr>
        <p:spPr>
          <a:xfrm>
            <a:off x="2545878" y="449984"/>
            <a:ext cx="8456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PROCESO DE CREACIÓN DEL SOFTWARE</a:t>
            </a:r>
          </a:p>
        </p:txBody>
      </p:sp>
      <p:sp>
        <p:nvSpPr>
          <p:cNvPr id="7" name="Diagrama de flujo: terminador 6">
            <a:extLst>
              <a:ext uri="{FF2B5EF4-FFF2-40B4-BE49-F238E27FC236}">
                <a16:creationId xmlns:a16="http://schemas.microsoft.com/office/drawing/2014/main" id="{2B3C11C8-CFD5-3A51-4297-689E5DB506CA}"/>
              </a:ext>
            </a:extLst>
          </p:cNvPr>
          <p:cNvSpPr/>
          <p:nvPr/>
        </p:nvSpPr>
        <p:spPr>
          <a:xfrm>
            <a:off x="8295554" y="5700408"/>
            <a:ext cx="2308751" cy="893928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8" name="Picture 4" descr="Tokio 2021: La Sele sueña en regresar a unas Olimpiadas 17 años después">
            <a:extLst>
              <a:ext uri="{FF2B5EF4-FFF2-40B4-BE49-F238E27FC236}">
                <a16:creationId xmlns:a16="http://schemas.microsoft.com/office/drawing/2014/main" id="{2C301BA5-3DAA-EDBC-A6AC-0017D95E8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19454" y="5794996"/>
            <a:ext cx="1460950" cy="70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Atletismo | Juegos Olimpicos Wiki | Fandom">
            <a:extLst>
              <a:ext uri="{FF2B5EF4-FFF2-40B4-BE49-F238E27FC236}">
                <a16:creationId xmlns:a16="http://schemas.microsoft.com/office/drawing/2014/main" id="{D00A9EE1-EF5C-82DF-D6B4-07719CA3C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046" y="5248516"/>
            <a:ext cx="1549590" cy="154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rcador de contenido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FB670196-406F-16A3-8E2D-585B7206E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246"/>
          <a:stretch/>
        </p:blipFill>
        <p:spPr>
          <a:xfrm>
            <a:off x="1355681" y="59894"/>
            <a:ext cx="1369524" cy="1369524"/>
          </a:xfrm>
          <a:custGeom>
            <a:avLst/>
            <a:gdLst/>
            <a:ahLst/>
            <a:cxnLst/>
            <a:rect l="l" t="t" r="r" b="b"/>
            <a:pathLst>
              <a:path w="5518768" h="5518768">
                <a:moveTo>
                  <a:pt x="2759384" y="0"/>
                </a:moveTo>
                <a:cubicBezTo>
                  <a:pt x="4283350" y="0"/>
                  <a:pt x="5518768" y="1235418"/>
                  <a:pt x="5518768" y="2759384"/>
                </a:cubicBezTo>
                <a:cubicBezTo>
                  <a:pt x="5518768" y="4283350"/>
                  <a:pt x="4283350" y="5518768"/>
                  <a:pt x="2759384" y="5518768"/>
                </a:cubicBezTo>
                <a:cubicBezTo>
                  <a:pt x="1235418" y="5518768"/>
                  <a:pt x="0" y="4283350"/>
                  <a:pt x="0" y="2759384"/>
                </a:cubicBezTo>
                <a:cubicBezTo>
                  <a:pt x="0" y="1235418"/>
                  <a:pt x="1235418" y="0"/>
                  <a:pt x="275938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8633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7AF76AD-28A7-F580-3B40-2885A49C39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B5B02E-BF97-9135-EC1F-79D01901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89" y="1399487"/>
            <a:ext cx="2868873" cy="2333411"/>
          </a:xfrm>
        </p:spPr>
        <p:txBody>
          <a:bodyPr>
            <a:normAutofit/>
          </a:bodyPr>
          <a:lstStyle/>
          <a:p>
            <a:pPr algn="ctr"/>
            <a:r>
              <a:rPr lang="es-CR" dirty="0">
                <a:solidFill>
                  <a:schemeClr val="bg1"/>
                </a:solidFill>
              </a:rPr>
              <a:t>Ventajas </a:t>
            </a:r>
            <a:br>
              <a:rPr lang="es-CR" dirty="0">
                <a:solidFill>
                  <a:schemeClr val="bg1"/>
                </a:solidFill>
              </a:rPr>
            </a:br>
            <a:r>
              <a:rPr lang="es-CR" dirty="0">
                <a:solidFill>
                  <a:schemeClr val="bg1"/>
                </a:solidFill>
              </a:rPr>
              <a:t>del </a:t>
            </a:r>
            <a:br>
              <a:rPr lang="es-CR" dirty="0">
                <a:solidFill>
                  <a:schemeClr val="bg1"/>
                </a:solidFill>
              </a:rPr>
            </a:br>
            <a:r>
              <a:rPr lang="es-CR" dirty="0">
                <a:solidFill>
                  <a:schemeClr val="bg1"/>
                </a:solidFill>
              </a:rPr>
              <a:t>Software</a:t>
            </a:r>
          </a:p>
        </p:txBody>
      </p:sp>
      <p:pic>
        <p:nvPicPr>
          <p:cNvPr id="4098" name="Picture 2" descr="Nuestro GIF - Encontrar en GIFER">
            <a:extLst>
              <a:ext uri="{FF2B5EF4-FFF2-40B4-BE49-F238E27FC236}">
                <a16:creationId xmlns:a16="http://schemas.microsoft.com/office/drawing/2014/main" id="{FB5A1F72-83DC-65F2-00C7-3B2F41802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246" y="364438"/>
            <a:ext cx="8172165" cy="612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GIF Anillos Juegos Olímpicos Deportes">
            <a:extLst>
              <a:ext uri="{FF2B5EF4-FFF2-40B4-BE49-F238E27FC236}">
                <a16:creationId xmlns:a16="http://schemas.microsoft.com/office/drawing/2014/main" id="{B8E21617-78CA-3689-1ECE-A0D865082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98" y="682626"/>
            <a:ext cx="2016451" cy="101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Marcador de contenido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3D8A0080-E21F-A78A-A224-E71068F76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246"/>
          <a:stretch/>
        </p:blipFill>
        <p:spPr>
          <a:xfrm>
            <a:off x="798398" y="3855728"/>
            <a:ext cx="1744255" cy="1744255"/>
          </a:xfrm>
          <a:custGeom>
            <a:avLst/>
            <a:gdLst/>
            <a:ahLst/>
            <a:cxnLst/>
            <a:rect l="l" t="t" r="r" b="b"/>
            <a:pathLst>
              <a:path w="5518768" h="5518768">
                <a:moveTo>
                  <a:pt x="2759384" y="0"/>
                </a:moveTo>
                <a:cubicBezTo>
                  <a:pt x="4283350" y="0"/>
                  <a:pt x="5518768" y="1235418"/>
                  <a:pt x="5518768" y="2759384"/>
                </a:cubicBezTo>
                <a:cubicBezTo>
                  <a:pt x="5518768" y="4283350"/>
                  <a:pt x="4283350" y="5518768"/>
                  <a:pt x="2759384" y="5518768"/>
                </a:cubicBezTo>
                <a:cubicBezTo>
                  <a:pt x="1235418" y="5518768"/>
                  <a:pt x="0" y="4283350"/>
                  <a:pt x="0" y="2759384"/>
                </a:cubicBezTo>
                <a:cubicBezTo>
                  <a:pt x="0" y="1235418"/>
                  <a:pt x="1235418" y="0"/>
                  <a:pt x="275938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577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8D63BA3-5015-9CF7-1A89-78D367B4A3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6146" name="Picture 2" descr="Coding-freak GIF | Gfycat">
            <a:extLst>
              <a:ext uri="{FF2B5EF4-FFF2-40B4-BE49-F238E27FC236}">
                <a16:creationId xmlns:a16="http://schemas.microsoft.com/office/drawing/2014/main" id="{05A309E8-4798-2631-6BB9-3A7EE3391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436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Marcador de contenido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42474451-9097-74C4-0C91-871E814D7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246"/>
          <a:stretch/>
        </p:blipFill>
        <p:spPr>
          <a:xfrm>
            <a:off x="-47511" y="54183"/>
            <a:ext cx="1933871" cy="1933871"/>
          </a:xfrm>
          <a:custGeom>
            <a:avLst/>
            <a:gdLst/>
            <a:ahLst/>
            <a:cxnLst/>
            <a:rect l="l" t="t" r="r" b="b"/>
            <a:pathLst>
              <a:path w="5518768" h="5518768">
                <a:moveTo>
                  <a:pt x="2759384" y="0"/>
                </a:moveTo>
                <a:cubicBezTo>
                  <a:pt x="4283350" y="0"/>
                  <a:pt x="5518768" y="1235418"/>
                  <a:pt x="5518768" y="2759384"/>
                </a:cubicBezTo>
                <a:cubicBezTo>
                  <a:pt x="5518768" y="4283350"/>
                  <a:pt x="4283350" y="5518768"/>
                  <a:pt x="2759384" y="5518768"/>
                </a:cubicBezTo>
                <a:cubicBezTo>
                  <a:pt x="1235418" y="5518768"/>
                  <a:pt x="0" y="4283350"/>
                  <a:pt x="0" y="2759384"/>
                </a:cubicBezTo>
                <a:cubicBezTo>
                  <a:pt x="0" y="1235418"/>
                  <a:pt x="1235418" y="0"/>
                  <a:pt x="2759384" y="0"/>
                </a:cubicBezTo>
                <a:close/>
              </a:path>
            </a:pathLst>
          </a:cu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4E3B58C-3CC0-9932-EB82-B8090994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23" y="1713386"/>
            <a:ext cx="2868873" cy="2333411"/>
          </a:xfrm>
        </p:spPr>
        <p:txBody>
          <a:bodyPr>
            <a:normAutofit/>
          </a:bodyPr>
          <a:lstStyle/>
          <a:p>
            <a:pPr algn="ctr"/>
            <a:r>
              <a:rPr lang="es-CR" dirty="0">
                <a:solidFill>
                  <a:schemeClr val="bg1"/>
                </a:solidFill>
              </a:rPr>
              <a:t>PRUEBA TÉCNICA DEL SOFTWARE</a:t>
            </a:r>
          </a:p>
        </p:txBody>
      </p:sp>
      <p:pic>
        <p:nvPicPr>
          <p:cNvPr id="7" name="Picture 8" descr="GIF Anillos Juegos Olímpicos Deportes">
            <a:extLst>
              <a:ext uri="{FF2B5EF4-FFF2-40B4-BE49-F238E27FC236}">
                <a16:creationId xmlns:a16="http://schemas.microsoft.com/office/drawing/2014/main" id="{33AEF27F-F62F-12AB-4FDA-EC6FCDCA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47" y="4435405"/>
            <a:ext cx="2016451" cy="101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33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CE7E54B-46BC-A373-71C7-40A33129DE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3ED14A-99DB-90BE-ADC9-E5BE7B62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992" y="5472912"/>
            <a:ext cx="9024013" cy="1247032"/>
          </a:xfrm>
        </p:spPr>
        <p:txBody>
          <a:bodyPr>
            <a:normAutofit/>
          </a:bodyPr>
          <a:lstStyle/>
          <a:p>
            <a:pPr algn="ctr"/>
            <a:r>
              <a:rPr lang="es-CR" sz="2000" dirty="0">
                <a:solidFill>
                  <a:schemeClr val="bg1"/>
                </a:solidFill>
              </a:rPr>
              <a:t>Te esperamos en </a:t>
            </a:r>
            <a:br>
              <a:rPr lang="es-CR" sz="2000" dirty="0">
                <a:solidFill>
                  <a:schemeClr val="bg1"/>
                </a:solidFill>
              </a:rPr>
            </a:br>
            <a:r>
              <a:rPr lang="es-419" sz="2000" dirty="0">
                <a:solidFill>
                  <a:schemeClr val="bg1"/>
                </a:solidFill>
              </a:rPr>
              <a:t>Juegos Olímpicos de París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2024</a:t>
            </a:r>
            <a:endParaRPr lang="es-CR" sz="2000" dirty="0">
              <a:solidFill>
                <a:schemeClr val="bg1"/>
              </a:solidFill>
            </a:endParaRPr>
          </a:p>
        </p:txBody>
      </p:sp>
      <p:pic>
        <p:nvPicPr>
          <p:cNvPr id="8196" name="Picture 4" descr="Gracias Agradecer Sticker for iOS &amp; Android | GIPHY">
            <a:extLst>
              <a:ext uri="{FF2B5EF4-FFF2-40B4-BE49-F238E27FC236}">
                <a16:creationId xmlns:a16="http://schemas.microsoft.com/office/drawing/2014/main" id="{41D03CA0-44EF-8EBB-E243-F5DEDAC4B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940" y="-163774"/>
            <a:ext cx="2487305" cy="248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1º E.S.O. | RELIGARE21">
            <a:extLst>
              <a:ext uri="{FF2B5EF4-FFF2-40B4-BE49-F238E27FC236}">
                <a16:creationId xmlns:a16="http://schemas.microsoft.com/office/drawing/2014/main" id="{2D157381-E832-CF83-BFB8-7C2807F4E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4940" y="1347564"/>
            <a:ext cx="2797272" cy="246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okio 2021: La Sele sueña en regresar a unas Olimpiadas 17 años después">
            <a:extLst>
              <a:ext uri="{FF2B5EF4-FFF2-40B4-BE49-F238E27FC236}">
                <a16:creationId xmlns:a16="http://schemas.microsoft.com/office/drawing/2014/main" id="{F64F189A-1CBA-E2D8-A0B2-3791BE83D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8300" y="3591447"/>
            <a:ext cx="3856340" cy="187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707212"/>
      </p:ext>
    </p:extLst>
  </p:cSld>
  <p:clrMapOvr>
    <a:masterClrMapping/>
  </p:clrMapOvr>
</p:sld>
</file>

<file path=ppt/theme/theme1.xml><?xml version="1.0" encoding="utf-8"?>
<a:theme xmlns:a="http://schemas.openxmlformats.org/drawingml/2006/main" name="AfterglowVTI">
  <a:themeElements>
    <a:clrScheme name="AnalogousFromRegularSeedRightStep">
      <a:dk1>
        <a:srgbClr val="000000"/>
      </a:dk1>
      <a:lt1>
        <a:srgbClr val="FFFFFF"/>
      </a:lt1>
      <a:dk2>
        <a:srgbClr val="251D3A"/>
      </a:dk2>
      <a:lt2>
        <a:srgbClr val="E8E7E2"/>
      </a:lt2>
      <a:accent1>
        <a:srgbClr val="4D5EC3"/>
      </a:accent1>
      <a:accent2>
        <a:srgbClr val="5B3BB1"/>
      </a:accent2>
      <a:accent3>
        <a:srgbClr val="9E4DC3"/>
      </a:accent3>
      <a:accent4>
        <a:srgbClr val="B13BA5"/>
      </a:accent4>
      <a:accent5>
        <a:srgbClr val="C34D85"/>
      </a:accent5>
      <a:accent6>
        <a:srgbClr val="B13B42"/>
      </a:accent6>
      <a:hlink>
        <a:srgbClr val="938531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glowVTI" id="{804DBEB7-1920-4C72-A0CB-091339F1875F}" vid="{D4C59F5A-9ECA-4C96-BDFD-0606A75324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58</Words>
  <Application>Microsoft Office PowerPoint</Application>
  <PresentationFormat>Panorámica</PresentationFormat>
  <Paragraphs>9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ADLaM Display</vt:lpstr>
      <vt:lpstr>Arial</vt:lpstr>
      <vt:lpstr>Trade Gothic Next Cond</vt:lpstr>
      <vt:lpstr>Trade Gothic Next Light</vt:lpstr>
      <vt:lpstr>AfterglowVTI</vt:lpstr>
      <vt:lpstr>Presentación de PowerPoint</vt:lpstr>
      <vt:lpstr>Juegos Olímpicos de París 2024</vt:lpstr>
      <vt:lpstr>Juntos hacia los Juegos Olímpicos de París   2024</vt:lpstr>
      <vt:lpstr>MÁscota Juegos Olímpicos de París  2024</vt:lpstr>
      <vt:lpstr>Presentación de PowerPoint</vt:lpstr>
      <vt:lpstr>Ventajas  del  Software</vt:lpstr>
      <vt:lpstr>PRUEBA TÉCNICA DEL SOFTWARE</vt:lpstr>
      <vt:lpstr>Te esperamos en  Juegos Olímpicos de París  2024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Juegos Olímpicos de París 2024</dc:title>
  <dc:creator>Marcos Gabriel Chavarria Chacon</dc:creator>
  <cp:lastModifiedBy>Marcos Gabriel Chavarria Chacon</cp:lastModifiedBy>
  <cp:revision>4</cp:revision>
  <dcterms:created xsi:type="dcterms:W3CDTF">2023-08-15T07:23:47Z</dcterms:created>
  <dcterms:modified xsi:type="dcterms:W3CDTF">2023-09-06T10:24:50Z</dcterms:modified>
</cp:coreProperties>
</file>